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4" r:id="rId5"/>
    <p:sldId id="28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6"/>
          <a:stretch/>
        </p:blipFill>
        <p:spPr>
          <a:xfrm>
            <a:off x="0" y="1"/>
            <a:ext cx="801715" cy="94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3925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394842-7D8F-46CF-AE07-D26EFC2D1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9631DD1-627B-4188-9BA4-0E4984AB2E79}"/>
              </a:ext>
            </a:extLst>
          </p:cNvPr>
          <p:cNvSpPr txBox="1"/>
          <p:nvPr/>
        </p:nvSpPr>
        <p:spPr>
          <a:xfrm>
            <a:off x="1034485" y="1648766"/>
            <a:ext cx="8629467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Technique de copie : </a:t>
            </a:r>
            <a:r>
              <a:rPr lang="fr-FR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faire la photo d’un mot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B013271-3FC8-4303-88E4-C783862B98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FCA87516-3803-473A-BF45-60D8D47C1A9F}"/>
              </a:ext>
            </a:extLst>
          </p:cNvPr>
          <p:cNvSpPr txBox="1"/>
          <p:nvPr/>
        </p:nvSpPr>
        <p:spPr>
          <a:xfrm>
            <a:off x="1034485" y="1505332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Copix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429818D-5B96-43EB-B37F-4D8DE402B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013" y="1168416"/>
            <a:ext cx="3295940" cy="474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54" y="-2112"/>
            <a:ext cx="10502558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Les petits reporters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/ C3 à C8 Je sais conjuguer au temps demandé.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E6EA09D-BDA0-483F-8FD6-3537F8C68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7734" y="1291783"/>
            <a:ext cx="2968186" cy="437132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13B5CC4-44E8-7445-077A-DFE2414F89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30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914" y="216843"/>
            <a:ext cx="10793506" cy="1325563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9EC979"/>
                </a:solidFill>
              </a:rPr>
              <a:t>  Écrire avec des contraintes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F98C9378-0AAE-4B32-8641-32FB5064672B}"/>
              </a:ext>
            </a:extLst>
          </p:cNvPr>
          <p:cNvSpPr txBox="1"/>
          <p:nvPr/>
        </p:nvSpPr>
        <p:spPr>
          <a:xfrm>
            <a:off x="787021" y="1570077"/>
            <a:ext cx="5463646" cy="3930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Lucie </a:t>
            </a:r>
            <a:r>
              <a:rPr lang="fr-FR" sz="3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fait du handball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Elle </a:t>
            </a:r>
            <a:r>
              <a:rPr lang="fr-FR" sz="32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aime jouer en équipe</a:t>
            </a: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115000"/>
              </a:lnSpc>
              <a:spcAft>
                <a:spcPts val="800"/>
              </a:spcAft>
              <a:buFont typeface="Wingdings" panose="05000000000000000000" pitchFamily="2" charset="2"/>
              <a:buChar char="ð"/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Jules …… 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fr-FR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…..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AA81244-407F-75BF-5422-6659E8913B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3419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103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Thème Office</vt:lpstr>
      <vt:lpstr>Activités d’écriture</vt:lpstr>
      <vt:lpstr>Présentation PowerPoint</vt:lpstr>
      <vt:lpstr>Présentation PowerPoint</vt:lpstr>
      <vt:lpstr>Les petits reporters</vt:lpstr>
      <vt:lpstr>  Écrire avec des contraintes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35</cp:revision>
  <dcterms:created xsi:type="dcterms:W3CDTF">2021-07-17T07:25:24Z</dcterms:created>
  <dcterms:modified xsi:type="dcterms:W3CDTF">2022-08-25T15:27:51Z</dcterms:modified>
</cp:coreProperties>
</file>